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Amatic SC"/>
      <p:regular r:id="rId28"/>
      <p:bold r:id="rId29"/>
    </p:embeddedFont>
    <p:embeddedFont>
      <p:font typeface="Source Code Pro"/>
      <p:regular r:id="rId30"/>
      <p:bold r:id="rId31"/>
      <p:italic r:id="rId32"/>
      <p:boldItalic r:id="rId33"/>
    </p:embeddedFont>
    <p:embeddedFont>
      <p:font typeface="Merriweather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AmaticSC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maticS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.fntdata"/><Relationship Id="rId3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33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32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35" Type="http://schemas.openxmlformats.org/officeDocument/2006/relationships/font" Target="fonts/Merriweather-bold.fntdata"/><Relationship Id="rId12" Type="http://schemas.openxmlformats.org/officeDocument/2006/relationships/slide" Target="slides/slide7.xml"/><Relationship Id="rId34" Type="http://schemas.openxmlformats.org/officeDocument/2006/relationships/font" Target="fonts/Merriweather-regular.fntdata"/><Relationship Id="rId15" Type="http://schemas.openxmlformats.org/officeDocument/2006/relationships/slide" Target="slides/slide10.xml"/><Relationship Id="rId37" Type="http://schemas.openxmlformats.org/officeDocument/2006/relationships/font" Target="fonts/Merriweather-boldItalic.fntdata"/><Relationship Id="rId14" Type="http://schemas.openxmlformats.org/officeDocument/2006/relationships/slide" Target="slides/slide9.xml"/><Relationship Id="rId36" Type="http://schemas.openxmlformats.org/officeDocument/2006/relationships/font" Target="fonts/Merriweather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4866933c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4866933c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4866933c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4866933c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4866933c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4866933c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4866933c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4866933c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4866933c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4866933c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4866933c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4866933c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4866933c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4866933c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4866933c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4866933c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6f59039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6f5903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a6b6a55b33941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a6b6a55b3394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da6b6a55b33941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da6b6a55b33941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7e0207979b7efb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7e0207979b7efb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59039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5903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4866933c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4866933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4866933c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4866933c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4866933c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4866933c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700"/>
              <a:t>Книжечки-обложечки </a:t>
            </a:r>
            <a:endParaRPr sz="57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703411" y="4078800"/>
            <a:ext cx="6308400" cy="9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Николаева </a:t>
            </a:r>
            <a:r>
              <a:rPr lang="ru"/>
              <a:t>Кристина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Кожемякова Елизавета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311700" y="4203000"/>
            <a:ext cx="30408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Яндекс Лицей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ФГБОУ ВО “ЧГУ им.И.Н.Ульянова”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b="34762" l="9228" r="8595" t="8519"/>
          <a:stretch/>
        </p:blipFill>
        <p:spPr>
          <a:xfrm>
            <a:off x="452525" y="355750"/>
            <a:ext cx="8151450" cy="316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b="4508" l="3481" r="4648" t="9120"/>
          <a:stretch/>
        </p:blipFill>
        <p:spPr>
          <a:xfrm>
            <a:off x="122675" y="174575"/>
            <a:ext cx="8782326" cy="464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3">
            <a:alphaModFix/>
          </a:blip>
          <a:srcRect b="42383" l="26817" r="27417" t="9121"/>
          <a:stretch/>
        </p:blipFill>
        <p:spPr>
          <a:xfrm>
            <a:off x="4658025" y="2571750"/>
            <a:ext cx="4184899" cy="249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 rotWithShape="1">
          <a:blip r:embed="rId4">
            <a:alphaModFix/>
          </a:blip>
          <a:srcRect b="19509" l="33182" r="32904" t="8924"/>
          <a:stretch/>
        </p:blipFill>
        <p:spPr>
          <a:xfrm>
            <a:off x="88175" y="89075"/>
            <a:ext cx="4184902" cy="4965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 rotWithShape="1">
          <a:blip r:embed="rId5">
            <a:alphaModFix/>
          </a:blip>
          <a:srcRect b="54422" l="35761" r="36256" t="26155"/>
          <a:stretch/>
        </p:blipFill>
        <p:spPr>
          <a:xfrm>
            <a:off x="4750800" y="201150"/>
            <a:ext cx="2113076" cy="8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6">
            <a:alphaModFix/>
          </a:blip>
          <a:srcRect b="31958" l="38050" r="37262" t="54341"/>
          <a:stretch/>
        </p:blipFill>
        <p:spPr>
          <a:xfrm>
            <a:off x="4750800" y="1200998"/>
            <a:ext cx="2257376" cy="7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7">
            <a:alphaModFix/>
          </a:blip>
          <a:srcRect b="77493" l="30069" r="30025" t="15511"/>
          <a:stretch/>
        </p:blipFill>
        <p:spPr>
          <a:xfrm>
            <a:off x="4658025" y="2080600"/>
            <a:ext cx="3648900" cy="35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3">
            <a:alphaModFix/>
          </a:blip>
          <a:srcRect b="20598" l="9241" r="14188" t="9314"/>
          <a:stretch/>
        </p:blipFill>
        <p:spPr>
          <a:xfrm>
            <a:off x="947300" y="603150"/>
            <a:ext cx="7462701" cy="38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 rotWithShape="1">
          <a:blip r:embed="rId3">
            <a:alphaModFix/>
          </a:blip>
          <a:srcRect b="18898" l="8996" r="7005" t="8889"/>
          <a:stretch/>
        </p:blipFill>
        <p:spPr>
          <a:xfrm>
            <a:off x="714062" y="634075"/>
            <a:ext cx="7715875" cy="37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 rotWithShape="1">
          <a:blip r:embed="rId3">
            <a:alphaModFix/>
          </a:blip>
          <a:srcRect b="5714" l="13178" r="15469" t="9121"/>
          <a:stretch/>
        </p:blipFill>
        <p:spPr>
          <a:xfrm>
            <a:off x="916375" y="159925"/>
            <a:ext cx="7015974" cy="47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 rotWithShape="1">
          <a:blip r:embed="rId3">
            <a:alphaModFix/>
          </a:blip>
          <a:srcRect b="3772" l="8757" r="7839" t="9096"/>
          <a:stretch/>
        </p:blipFill>
        <p:spPr>
          <a:xfrm>
            <a:off x="821100" y="329838"/>
            <a:ext cx="7630150" cy="44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 rotWithShape="1">
          <a:blip r:embed="rId3">
            <a:alphaModFix/>
          </a:blip>
          <a:srcRect b="3988" l="8163" r="3769" t="9311"/>
          <a:stretch/>
        </p:blipFill>
        <p:spPr>
          <a:xfrm>
            <a:off x="500850" y="407300"/>
            <a:ext cx="7929776" cy="43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4582425" y="-2"/>
            <a:ext cx="4572000" cy="2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Возможности по усовершенствованию программы </a:t>
            </a:r>
            <a:endParaRPr sz="3600"/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5026718" y="1473545"/>
            <a:ext cx="3683400" cy="3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1 Добавление аватарок и редактирование профиля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2 Добавление отзывов, оценок книг, цитат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3 Нахождение ближайших магазинов, где можно приобрести данную книгу </a:t>
            </a:r>
            <a:endParaRPr b="1" sz="1600"/>
          </a:p>
        </p:txBody>
      </p:sp>
      <p:pic>
        <p:nvPicPr>
          <p:cNvPr descr="Скейтбордист в прыжке в скейт-парке в Калифорнии" id="161" name="Google Shape;161;p30"/>
          <p:cNvPicPr preferRelativeResize="0"/>
          <p:nvPr/>
        </p:nvPicPr>
        <p:blipFill rotWithShape="1">
          <a:blip r:embed="rId3">
            <a:alphaModFix/>
          </a:blip>
          <a:srcRect b="0" l="0" r="41127" t="0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Актуальность 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6" y="1093838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/>
              <a:t>Созданный нами сайт поможет всем желающим полюбить чтение книг. 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</a:t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52050" y="1608541"/>
            <a:ext cx="9043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Возможнооусовершенствовроорнгт:</a:t>
            </a:r>
            <a:endParaRPr sz="25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304800" y="1285725"/>
            <a:ext cx="72399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Source Code Pro"/>
                <a:ea typeface="Source Code Pro"/>
                <a:cs typeface="Source Code Pro"/>
                <a:sym typeface="Source Code Pro"/>
              </a:rPr>
              <a:t>В настоящее время </a:t>
            </a:r>
            <a:r>
              <a:rPr lang="ru" sz="2200">
                <a:latin typeface="Source Code Pro"/>
                <a:ea typeface="Source Code Pro"/>
                <a:cs typeface="Source Code Pro"/>
                <a:sym typeface="Source Code Pro"/>
              </a:rPr>
              <a:t>большая часть</a:t>
            </a:r>
            <a:r>
              <a:rPr lang="ru" sz="2200">
                <a:latin typeface="Source Code Pro"/>
                <a:ea typeface="Source Code Pro"/>
                <a:cs typeface="Source Code Pro"/>
                <a:sym typeface="Source Code Pro"/>
              </a:rPr>
              <a:t> населения РФ не любит читать книги. </a:t>
            </a:r>
            <a:endParaRPr sz="2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7450" y="2575015"/>
            <a:ext cx="3286550" cy="232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Цель 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200"/>
              <a:t>Создать сайт, в котором люди смогут находить книги, которые им по душе</a:t>
            </a:r>
            <a:r>
              <a:rPr lang="ru" sz="2200"/>
              <a:t>, и добавить свои.</a:t>
            </a:r>
            <a:endParaRPr sz="2200"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183481" y="2306714"/>
            <a:ext cx="3648819" cy="2656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0938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 Подобрать книги, </a:t>
            </a:r>
            <a:r>
              <a:rPr lang="ru"/>
              <a:t>их описание и обложечки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2 Выбрать наиболее популярные жанры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3 Написать код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174225" y="80300"/>
            <a:ext cx="679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4059" l="8566" r="8979" t="9375"/>
          <a:stretch/>
        </p:blipFill>
        <p:spPr>
          <a:xfrm>
            <a:off x="0" y="0"/>
            <a:ext cx="9100624" cy="537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8864" l="8581" r="9925" t="9362"/>
          <a:stretch/>
        </p:blipFill>
        <p:spPr>
          <a:xfrm>
            <a:off x="-1" y="-16606"/>
            <a:ext cx="9144000" cy="5160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4309" l="0" r="6226" t="9319"/>
          <a:stretch/>
        </p:blipFill>
        <p:spPr>
          <a:xfrm>
            <a:off x="166000" y="289050"/>
            <a:ext cx="8812000" cy="456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4704" l="3035" r="7686" t="9125"/>
          <a:stretch/>
        </p:blipFill>
        <p:spPr>
          <a:xfrm>
            <a:off x="287600" y="285638"/>
            <a:ext cx="8421350" cy="45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